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31"/>
  </p:normalViewPr>
  <p:slideViewPr>
    <p:cSldViewPr snapToGrid="0">
      <p:cViewPr varScale="1"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7341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810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9783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621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PT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048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022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378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606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3526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PT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80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MA" TargetMode="External"/><Relationship Id="rId2" Type="http://schemas.openxmlformats.org/officeDocument/2006/relationships/hyperlink" Target="https://www.kaggle.com/datasets/debajyotipodder/co2-emission-by-vehicles?select=CO2+Emissions_Canada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 dirty="0"/>
              <a:t>(PG53642)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58110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 descr="A graph of a graph showing a number of fuel consumption&#10;&#10;Description automatically generated with medium confidence">
            <a:extLst>
              <a:ext uri="{FF2B5EF4-FFF2-40B4-BE49-F238E27FC236}">
                <a16:creationId xmlns:a16="http://schemas.microsoft.com/office/drawing/2014/main" id="{1D774F9D-E2D4-E5BF-07BD-852FE511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55" y="505224"/>
            <a:ext cx="4340652" cy="3060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F5801-874B-4D8E-C2A2-8688CDE2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728441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8" name="Content Placeholder 7" descr="A diagram of different colored boxes&#10;&#10;Description automatically generated">
            <a:extLst>
              <a:ext uri="{FF2B5EF4-FFF2-40B4-BE49-F238E27FC236}">
                <a16:creationId xmlns:a16="http://schemas.microsoft.com/office/drawing/2014/main" id="{A48C607E-78D4-5CAE-D5CC-E6E62625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47" y="505223"/>
            <a:ext cx="4451141" cy="30601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2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424E-F684-4126-F14C-F587D37D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296204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85F557-1738-2ED3-B224-6DAC3800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313140"/>
            <a:ext cx="10058400" cy="1705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08799-CC6F-52FD-EF08-EEE98134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34908"/>
            <a:ext cx="7772400" cy="25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1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1802B-0FC4-9971-19A2-F85EC32A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de dados</a:t>
            </a:r>
          </a:p>
        </p:txBody>
      </p:sp>
      <p:pic>
        <p:nvPicPr>
          <p:cNvPr id="5" name="Content Placeholder 4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109ACFB7-B146-1006-7AAC-E45C5D9F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48" y="640080"/>
            <a:ext cx="4428570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30A66-8A4A-F091-F320-52E82BD8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existem</a:t>
            </a:r>
            <a:r>
              <a:rPr lang="en-US" sz="1600" dirty="0"/>
              <a:t> missing values no 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10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F94-FACD-DBD7-12AC-8DFAFE82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0" y="-19106"/>
            <a:ext cx="10058400" cy="1609344"/>
          </a:xfrm>
        </p:spPr>
        <p:txBody>
          <a:bodyPr/>
          <a:lstStyle/>
          <a:p>
            <a:r>
              <a:rPr lang="en-GB" dirty="0" err="1"/>
              <a:t>Tratamento</a:t>
            </a:r>
            <a:r>
              <a:rPr lang="en-GB" dirty="0"/>
              <a:t> dos dados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9C1D-95B1-D424-74EE-32CCC525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5712"/>
            <a:ext cx="7772400" cy="70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51447-1850-CE13-179E-475EDCD7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1772"/>
            <a:ext cx="7772400" cy="70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B9BE-C7A7-7433-667E-46F9C8DFD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37467"/>
            <a:ext cx="7772400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5-1ED5-7832-5BDF-C8352BC4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932E-2426-73C7-3771-1A1033F3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4" y="1316839"/>
            <a:ext cx="9674572" cy="4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3A24-1F61-8916-8BB1-E3620085B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3E8-321F-DF83-E09C-7EDC9034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624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3F387-3D68-A5E4-F9A6-F2DDB2B2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85" y="1292592"/>
            <a:ext cx="9966030" cy="36698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6EA1DD-4479-4393-B894-E8B8C711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27541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F8BB05-098C-30E6-A7A0-88D95D7E6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3" y="1292592"/>
            <a:ext cx="11317773" cy="37242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DAD5D7-CC5F-DCFA-949C-1C360B5B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26879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DB26F-30C2-FE20-80BB-9B74FF07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4901"/>
            <a:ext cx="7772400" cy="48881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99C9CD-A625-C665-8F4B-5CE9E442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06785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A0C05-F903-97A4-2C76-401AD3F0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0866"/>
            <a:ext cx="7772400" cy="5142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27DA0-69A1-78ED-1EF8-FDD0E8B6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57504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E155-D624-157C-EE64-99424AEE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FE71-3EF4-FEA9-8794-E80F0D05A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  <a:p>
            <a:r>
              <a:rPr lang="en-GB" dirty="0" err="1"/>
              <a:t>Análise</a:t>
            </a:r>
            <a:r>
              <a:rPr lang="en-GB" dirty="0"/>
              <a:t> dos dados</a:t>
            </a:r>
          </a:p>
          <a:p>
            <a:r>
              <a:rPr lang="en-GB" dirty="0" err="1"/>
              <a:t>Tratamento</a:t>
            </a:r>
            <a:r>
              <a:rPr lang="en-GB" dirty="0"/>
              <a:t> dos dados</a:t>
            </a:r>
          </a:p>
          <a:p>
            <a:r>
              <a:rPr lang="pt-PT" dirty="0"/>
              <a:t>Modelos</a:t>
            </a:r>
            <a:r>
              <a:rPr lang="en-GB" dirty="0"/>
              <a:t> de </a:t>
            </a:r>
            <a:r>
              <a:rPr lang="en-GB" dirty="0" err="1"/>
              <a:t>classificação</a:t>
            </a:r>
            <a:endParaRPr lang="en-GB" dirty="0"/>
          </a:p>
          <a:p>
            <a:r>
              <a:rPr lang="en-GB" dirty="0" err="1"/>
              <a:t>Conclusão</a:t>
            </a:r>
            <a:endParaRPr lang="en-GB" dirty="0"/>
          </a:p>
          <a:p>
            <a:pPr marL="0" indent="0"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04462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37E06-B99E-4F2A-25AE-88D5EB3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09" y="2326600"/>
            <a:ext cx="4951853" cy="182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8C2C1-08D2-5477-1E5E-726A09B4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0" y="4011543"/>
            <a:ext cx="5434740" cy="183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79214-6535-4F08-FD66-591B6985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20" y="1114537"/>
            <a:ext cx="5434173" cy="19004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A0AEB7-DA7E-C39C-5543-7B528B9B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78199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D52097-1BBF-12F7-FE79-5C6C71FE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38" y="1142635"/>
            <a:ext cx="6652727" cy="562546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02497E-AE90-4CC9-E071-37673E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135439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268B966-CBAB-68EA-AF1E-D18E2EDE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171" y="1292591"/>
            <a:ext cx="5166189" cy="43684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0902C-C9FD-E05E-68A7-C8AB4B66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3" y="2233813"/>
            <a:ext cx="6009526" cy="1767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17F9C1-54D0-C4A7-F03E-A020A221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21919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C7FF-CC8E-EAEF-623E-1FE90A5E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EA1E6-A3D0-A955-09C7-597A9D68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2" y="2640171"/>
            <a:ext cx="10911496" cy="157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4E662-C314-A07D-AE3E-439174EC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3" y="4396735"/>
            <a:ext cx="10856295" cy="7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2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8" y="-70972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57" y="1772087"/>
            <a:ext cx="10058400" cy="4050792"/>
          </a:xfrm>
        </p:spPr>
        <p:txBody>
          <a:bodyPr/>
          <a:lstStyle/>
          <a:p>
            <a:r>
              <a:rPr lang="pt-PT" dirty="0"/>
              <a:t>Linear </a:t>
            </a:r>
            <a:r>
              <a:rPr lang="pt-PT" dirty="0" err="1"/>
              <a:t>Regression</a:t>
            </a:r>
            <a:r>
              <a:rPr lang="pt-PT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88193-1432-2255-02C5-22EAB2C1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7" y="2438307"/>
            <a:ext cx="7772400" cy="104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93059-6C48-172D-8D66-4054922B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7" y="3617107"/>
            <a:ext cx="7084306" cy="661000"/>
          </a:xfrm>
          <a:prstGeom prst="rect">
            <a:avLst/>
          </a:prstGeom>
        </p:spPr>
      </p:pic>
      <p:pic>
        <p:nvPicPr>
          <p:cNvPr id="9" name="Picture 8" descr="A graph with a line of dots&#10;&#10;Description automatically generated with medium confidence">
            <a:extLst>
              <a:ext uri="{FF2B5EF4-FFF2-40B4-BE49-F238E27FC236}">
                <a16:creationId xmlns:a16="http://schemas.microsoft.com/office/drawing/2014/main" id="{6BADEA5D-D092-D251-76CA-D2B9B921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43" y="153035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01A7-7F71-37B0-1877-D8CEF02B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9026A-A3EF-7819-99BF-6DAF885A4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73143"/>
            <a:ext cx="10058400" cy="33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 dirty="0"/>
              <a:t>(PG53642)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398036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7EF3-E618-5367-873A-4EB68A9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CAED-0818-52C8-6760-FCCA4388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: </a:t>
            </a:r>
            <a:r>
              <a:rPr lang="pt-PT" dirty="0">
                <a:hlinkClick r:id="rId2"/>
              </a:rPr>
              <a:t>CO2 Emission by Vehicles</a:t>
            </a:r>
            <a:endParaRPr lang="pt-PT" dirty="0"/>
          </a:p>
          <a:p>
            <a:pPr marL="274320" lvl="1" indent="0">
              <a:buNone/>
            </a:pPr>
            <a:r>
              <a:rPr lang="pt-PT" dirty="0"/>
              <a:t>O </a:t>
            </a:r>
            <a:r>
              <a:rPr lang="pt-PT" dirty="0" err="1"/>
              <a:t>dataset</a:t>
            </a:r>
            <a:r>
              <a:rPr lang="pt-PT" dirty="0"/>
              <a:t> surgiu de uma recolha de dados feita num </a:t>
            </a:r>
            <a:r>
              <a:rPr lang="pt-PT" dirty="0" err="1"/>
              <a:t>periodo</a:t>
            </a:r>
            <a:r>
              <a:rPr lang="pt-PT" dirty="0"/>
              <a:t> de 7 anos no Canadá. É composto por 7358 registos e 12 </a:t>
            </a:r>
            <a:r>
              <a:rPr lang="pt-PT" dirty="0" err="1"/>
              <a:t>features</a:t>
            </a:r>
            <a:r>
              <a:rPr lang="pt-PT" dirty="0"/>
              <a:t>.</a:t>
            </a:r>
          </a:p>
          <a:p>
            <a:pPr marL="274320" lvl="1" indent="0">
              <a:buNone/>
            </a:pPr>
            <a:endParaRPr lang="pt-PT" dirty="0"/>
          </a:p>
          <a:p>
            <a:r>
              <a:rPr lang="pt-PT" dirty="0"/>
              <a:t>Metodologia: </a:t>
            </a:r>
            <a:r>
              <a:rPr lang="pt-PT" dirty="0">
                <a:hlinkClick r:id="rId3"/>
              </a:rPr>
              <a:t>SEMMA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170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80CB-1BD5-269F-3281-ABCD734B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E882-C66C-AF58-10DA-2E8F7E1E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Features</a:t>
            </a:r>
            <a:r>
              <a:rPr lang="pt-PT" dirty="0"/>
              <a:t>: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Make: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Companhia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Model: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Modelo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Carro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Vehicle Class: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Classe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dependendo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da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sua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capacidade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e peso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Engine Size(L):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Tamanho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motor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utilizado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litros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Cylinders: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cilindros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Transmission: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transmissão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com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mudanças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Type: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usado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City (L/100 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urbanas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Hwy (L/100 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Comb (L/100 km):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(55%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45%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Comb (mpg):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combustive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CO2 Emissions(g/km):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Quantidade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Emissões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</a:t>
            </a:r>
          </a:p>
          <a:p>
            <a:pPr lvl="1"/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9044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ABFB-3AD9-EE44-1967-FF0E792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E026FB-49D6-5ABC-CD69-5A217612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283" y="2120900"/>
            <a:ext cx="942178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0E3E-88C0-35BB-834E-02A58897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09" y="1747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F6816D-9F44-B3A1-0C26-81ED14FA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49" y="1173613"/>
            <a:ext cx="10058400" cy="2479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7FF9C-F7D4-7C22-9168-599460B0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0" y="3808110"/>
            <a:ext cx="10058399" cy="2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6AAD2-436C-5BC1-E314-CF59203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 dirty="0"/>
              <a:t>Análise dos dados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B980A3A-5BD1-23DD-36F7-38818A15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3" y="640080"/>
            <a:ext cx="5588101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0FD97-4824-D433-F343-FA382431B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A feature Fuel Consumption City (L/100km)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distribuição</a:t>
            </a:r>
            <a:r>
              <a:rPr lang="en-US" sz="1600" dirty="0"/>
              <a:t> linear com as features Fuel Consumption Hwy (L/100km) e Fuel Consumption Comb (L/100km). </a:t>
            </a:r>
            <a:r>
              <a:rPr lang="en-US" sz="1600" dirty="0" err="1"/>
              <a:t>Enquanto</a:t>
            </a:r>
            <a:r>
              <a:rPr lang="en-US" sz="1600" dirty="0"/>
              <a:t> que, a feature Fuel Consumption Comb(mpg)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proporcionalidade</a:t>
            </a:r>
            <a:r>
              <a:rPr lang="en-US" sz="1600" dirty="0"/>
              <a:t> </a:t>
            </a:r>
            <a:r>
              <a:rPr lang="en-US" sz="1600" dirty="0" err="1"/>
              <a:t>inversa</a:t>
            </a:r>
            <a:r>
              <a:rPr lang="en-US" sz="1600" dirty="0"/>
              <a:t> com as features Fuel Consumption City (L/100km), Fuel Consumption Hwy e Fuel Consumption Comb(L/100km)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09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F1930-628D-F19F-63B8-5ADCC28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dos dados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B3F229-3212-BF07-8244-C4C104458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" y="640080"/>
            <a:ext cx="6593629" cy="558810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A2CE85C-EA0E-7AD3-2D8D-835AC8BA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Existem</a:t>
            </a:r>
            <a:r>
              <a:rPr lang="en-US" sz="1600" dirty="0"/>
              <a:t> </a:t>
            </a:r>
            <a:r>
              <a:rPr lang="en-US" sz="1600" dirty="0" err="1"/>
              <a:t>três</a:t>
            </a:r>
            <a:r>
              <a:rPr lang="en-US" sz="1600" dirty="0"/>
              <a:t> features que </a:t>
            </a:r>
            <a:r>
              <a:rPr lang="en-US" sz="1600" dirty="0" err="1"/>
              <a:t>compartilham</a:t>
            </a:r>
            <a:r>
              <a:rPr lang="en-US" sz="1600" dirty="0"/>
              <a:t> </a:t>
            </a:r>
            <a:r>
              <a:rPr lang="en-US" sz="1600" dirty="0" err="1"/>
              <a:t>bastantes</a:t>
            </a:r>
            <a:r>
              <a:rPr lang="en-US" sz="1600" dirty="0"/>
              <a:t> </a:t>
            </a:r>
            <a:r>
              <a:rPr lang="en-US" sz="1600" dirty="0" err="1"/>
              <a:t>semelhanças</a:t>
            </a:r>
            <a:r>
              <a:rPr lang="en-US" sz="1600" dirty="0"/>
              <a:t>, </a:t>
            </a:r>
            <a:r>
              <a:rPr lang="en-US" sz="1600" dirty="0" err="1"/>
              <a:t>nomeadamente</a:t>
            </a:r>
            <a:r>
              <a:rPr lang="en-US" sz="1600" dirty="0"/>
              <a:t> Fuel Consumption City (L/100km), Fuel Consumption Comb (L/100km) e Fuel Consumption Comb(L/100km)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graph of co2 emissions&#10;&#10;Description automatically generated">
            <a:extLst>
              <a:ext uri="{FF2B5EF4-FFF2-40B4-BE49-F238E27FC236}">
                <a16:creationId xmlns:a16="http://schemas.microsoft.com/office/drawing/2014/main" id="{D7BCCADF-5885-EEA0-E510-080FD158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553" y="505224"/>
            <a:ext cx="3849257" cy="3060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DC8B2-CA94-6146-64E5-6682BEA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656522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7" name="Picture 6" descr="A graph of gas emissions&#10;&#10;Description automatically generated">
            <a:extLst>
              <a:ext uri="{FF2B5EF4-FFF2-40B4-BE49-F238E27FC236}">
                <a16:creationId xmlns:a16="http://schemas.microsoft.com/office/drawing/2014/main" id="{FC076057-C598-8E63-4864-8756CE863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63" y="505223"/>
            <a:ext cx="3850310" cy="30601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81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{99D61712-0355-D541-8BCE-A07DE896B277}tf10001070</Template>
  <TotalTime>79</TotalTime>
  <Words>419</Words>
  <Application>Microsoft Macintosh PowerPoint</Application>
  <PresentationFormat>Widescreen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Checkpoint 1</vt:lpstr>
      <vt:lpstr>Introdução</vt:lpstr>
      <vt:lpstr> Dataset e metedologia escolhidas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de dados</vt:lpstr>
      <vt:lpstr>Tratamento dos dados</vt:lpstr>
      <vt:lpstr>Tratamento de dados</vt:lpstr>
      <vt:lpstr>Conclusão</vt:lpstr>
      <vt:lpstr>Tratamento de dados</vt:lpstr>
      <vt:lpstr>Tratamento de dados</vt:lpstr>
      <vt:lpstr>Tratamento de dados</vt:lpstr>
      <vt:lpstr>Tratamento de dados</vt:lpstr>
      <vt:lpstr>Tratamento de dados</vt:lpstr>
      <vt:lpstr>Tratamento de dados</vt:lpstr>
      <vt:lpstr>Tratamento de dados</vt:lpstr>
      <vt:lpstr>Modelos de classificação</vt:lpstr>
      <vt:lpstr>Modelos de classificação</vt:lpstr>
      <vt:lpstr>Modelos de Classificação</vt:lpstr>
      <vt:lpstr>Checkpoint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 1</dc:title>
  <dc:creator>Rodrigo Jose Teixeira Freitas</dc:creator>
  <cp:lastModifiedBy>Rodrigo Jose Teixeira Freitas</cp:lastModifiedBy>
  <cp:revision>1</cp:revision>
  <dcterms:created xsi:type="dcterms:W3CDTF">2023-11-22T15:59:40Z</dcterms:created>
  <dcterms:modified xsi:type="dcterms:W3CDTF">2023-11-22T17:18:53Z</dcterms:modified>
</cp:coreProperties>
</file>